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62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91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4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96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78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58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30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1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56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89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8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F5DF-CC02-4439-8951-82FE44C6698C}" type="datetimeFigureOut">
              <a:rPr lang="nl-NL" smtClean="0"/>
              <a:t>17-10-2013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2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2933"/>
            <a:ext cx="8205114" cy="686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Nacalculatie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83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nu alvast met het maken van het reflectiedocument. </a:t>
            </a:r>
          </a:p>
          <a:p>
            <a:r>
              <a:rPr lang="nl-NL" dirty="0" smtClean="0"/>
              <a:t>Sommige zaken kan je nu al invullen.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889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Programma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9:30 Projectgroep Hof van Twente</a:t>
            </a:r>
          </a:p>
          <a:p>
            <a:r>
              <a:rPr lang="nl-NL" dirty="0"/>
              <a:t>10:00 Projectgroep Wierden</a:t>
            </a:r>
          </a:p>
          <a:p>
            <a:r>
              <a:rPr lang="nl-NL" dirty="0"/>
              <a:t>10:30 Projectgroep De </a:t>
            </a:r>
            <a:r>
              <a:rPr lang="nl-NL" dirty="0" err="1"/>
              <a:t>Haandrik</a:t>
            </a:r>
            <a:endParaRPr lang="nl-NL" dirty="0"/>
          </a:p>
          <a:p>
            <a:r>
              <a:rPr lang="nl-NL" dirty="0"/>
              <a:t>11:30 Projectgroep Tubbergen</a:t>
            </a:r>
          </a:p>
          <a:p>
            <a:r>
              <a:rPr lang="nl-NL" dirty="0"/>
              <a:t>12:00 Projectgroep </a:t>
            </a:r>
            <a:r>
              <a:rPr lang="nl-NL" dirty="0" err="1"/>
              <a:t>Hazemeijer</a:t>
            </a:r>
            <a:endParaRPr lang="nl-NL" dirty="0"/>
          </a:p>
          <a:p>
            <a:r>
              <a:rPr lang="nl-NL" dirty="0"/>
              <a:t>13:30 Projectgroep Oldenzaal.</a:t>
            </a:r>
          </a:p>
          <a:p>
            <a:r>
              <a:rPr lang="nl-NL" dirty="0"/>
              <a:t>15:30 Plenaire bijeenkomst in E003.</a:t>
            </a:r>
          </a:p>
          <a:p>
            <a:r>
              <a:rPr lang="nl-NL" dirty="0"/>
              <a:t>16:00 Afsluiting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2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Nacalculatie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562"/>
            <a:ext cx="9144000" cy="601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3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Wat kan je met een nacalculatie 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i="1" dirty="0"/>
              <a:t>De begrote kosten afzetten tegen de praktijkresultaten. </a:t>
            </a:r>
            <a:endParaRPr lang="nl-NL" i="1" dirty="0" smtClean="0"/>
          </a:p>
          <a:p>
            <a:r>
              <a:rPr lang="nl-NL" i="1" dirty="0" smtClean="0"/>
              <a:t>Je </a:t>
            </a:r>
            <a:r>
              <a:rPr lang="nl-NL" i="1" dirty="0"/>
              <a:t>vergelijkt de begrote man- en </a:t>
            </a:r>
            <a:r>
              <a:rPr lang="nl-NL" i="1" dirty="0" smtClean="0"/>
              <a:t>machine-uren en materialen met </a:t>
            </a:r>
            <a:r>
              <a:rPr lang="nl-NL" i="1" dirty="0"/>
              <a:t>de werkelijk bestede man- en machine-uren, hoeveelheid </a:t>
            </a:r>
            <a:r>
              <a:rPr lang="nl-NL" i="1" dirty="0" smtClean="0"/>
              <a:t>materiaal</a:t>
            </a:r>
            <a:r>
              <a:rPr lang="nl-NL" i="1" dirty="0"/>
              <a:t>, enzovoort.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419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/>
              <a:t>Zijn er verschillen tussen de begrote kosten en de praktijkresultaten, dan moet je </a:t>
            </a:r>
            <a:r>
              <a:rPr lang="nl-NL" i="1" dirty="0" smtClean="0"/>
              <a:t>nagaan </a:t>
            </a:r>
            <a:r>
              <a:rPr lang="nl-NL" i="1" dirty="0"/>
              <a:t>waardoor deze zijn ontstaan.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870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Inzicht krijgen in de zakelijke voortgang van het project.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is mogelijk </a:t>
            </a:r>
            <a:r>
              <a:rPr lang="nl-NL" dirty="0"/>
              <a:t>om verschillen tussen de </a:t>
            </a:r>
            <a:r>
              <a:rPr lang="nl-NL" dirty="0" smtClean="0"/>
              <a:t>voorcalculatie en </a:t>
            </a:r>
            <a:r>
              <a:rPr lang="nl-NL" dirty="0"/>
              <a:t>de realisatie direct te zien. Dit geeft een bedrijf houvast voor </a:t>
            </a:r>
            <a:r>
              <a:rPr lang="nl-NL" dirty="0" smtClean="0"/>
              <a:t>de bewaking </a:t>
            </a:r>
            <a:r>
              <a:rPr lang="nl-NL" dirty="0"/>
              <a:t>van de financiële resultaten.</a:t>
            </a:r>
          </a:p>
          <a:p>
            <a:r>
              <a:rPr lang="nl-NL" dirty="0"/>
              <a:t>Bij het </a:t>
            </a:r>
            <a:r>
              <a:rPr lang="nl-NL" dirty="0" err="1"/>
              <a:t>voorcalculeren</a:t>
            </a:r>
            <a:r>
              <a:rPr lang="nl-NL" dirty="0"/>
              <a:t> van nieuwe projecten kun je hier je </a:t>
            </a:r>
            <a:r>
              <a:rPr lang="nl-NL" dirty="0" smtClean="0"/>
              <a:t>voordeel mee </a:t>
            </a:r>
            <a:r>
              <a:rPr lang="nl-NL" dirty="0"/>
              <a:t>doen.</a:t>
            </a:r>
          </a:p>
        </p:txBody>
      </p:sp>
    </p:spTree>
    <p:extLst>
      <p:ext uri="{BB962C8B-B14F-4D97-AF65-F5344CB8AC3E}">
        <p14:creationId xmlns:p14="http://schemas.microsoft.com/office/powerpoint/2010/main" val="368379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doe je dat op een handige manier?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1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de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Voeg een paar kolommen toe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Laat een paar andere kolommen weg</a:t>
            </a:r>
          </a:p>
          <a:p>
            <a:endParaRPr lang="nl-NL" dirty="0"/>
          </a:p>
          <a:p>
            <a:r>
              <a:rPr lang="nl-NL" dirty="0" smtClean="0"/>
              <a:t>Neem deze mee in de </a:t>
            </a:r>
            <a:r>
              <a:rPr lang="nl-NL" dirty="0" err="1" smtClean="0"/>
              <a:t>projectmap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Hou het goed bij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60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Werkmap klaar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Het gaat om een map met alle belangrijke papieren</a:t>
            </a:r>
          </a:p>
          <a:p>
            <a:endParaRPr lang="nl-NL" dirty="0"/>
          </a:p>
          <a:p>
            <a:r>
              <a:rPr lang="nl-NL" dirty="0" smtClean="0"/>
              <a:t>Checklist</a:t>
            </a:r>
          </a:p>
          <a:p>
            <a:pPr lvl="1"/>
            <a:r>
              <a:rPr lang="nl-NL" dirty="0" smtClean="0"/>
              <a:t>(verbandtrommel!)</a:t>
            </a:r>
          </a:p>
          <a:p>
            <a:pPr lvl="1"/>
            <a:endParaRPr lang="nl-NL" dirty="0"/>
          </a:p>
          <a:p>
            <a:r>
              <a:rPr lang="nl-NL" dirty="0" smtClean="0"/>
              <a:t>Werkplan</a:t>
            </a:r>
          </a:p>
          <a:p>
            <a:r>
              <a:rPr lang="nl-NL" dirty="0" smtClean="0"/>
              <a:t>Beoordelingsformulieren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833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Opleverrapport</a:t>
            </a:r>
          </a:p>
          <a:p>
            <a:endParaRPr lang="nl-NL" dirty="0" smtClean="0"/>
          </a:p>
          <a:p>
            <a:r>
              <a:rPr lang="nl-NL" dirty="0" smtClean="0"/>
              <a:t>RIE</a:t>
            </a:r>
            <a:endParaRPr lang="nl-NL" dirty="0"/>
          </a:p>
          <a:p>
            <a:endParaRPr lang="nl-NL" dirty="0"/>
          </a:p>
          <a:p>
            <a:r>
              <a:rPr lang="nl-NL" dirty="0"/>
              <a:t>LMRA (zie </a:t>
            </a:r>
            <a:r>
              <a:rPr lang="nl-NL" dirty="0" err="1"/>
              <a:t>wikiwijs</a:t>
            </a:r>
            <a:r>
              <a:rPr lang="nl-NL" dirty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3162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219</Words>
  <Application>Microsoft Office PowerPoint</Application>
  <PresentationFormat>Diavoorstelling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Nacalculatie</vt:lpstr>
      <vt:lpstr>Nacalculatie</vt:lpstr>
      <vt:lpstr>Wat kan je met een nacalculatie ? </vt:lpstr>
      <vt:lpstr>PowerPoint-presentatie</vt:lpstr>
      <vt:lpstr>Inzicht krijgen in de zakelijke voortgang van het project. </vt:lpstr>
      <vt:lpstr>Hoe doe je dat op een handige manier?</vt:lpstr>
      <vt:lpstr>Gebruik de begroting</vt:lpstr>
      <vt:lpstr>Werkmap klaar maken</vt:lpstr>
      <vt:lpstr>PowerPoint-presentatie</vt:lpstr>
      <vt:lpstr>Reflectiedocument</vt:lpstr>
      <vt:lpstr>Programma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N44</dc:title>
  <dc:creator>Dick van der Neut</dc:creator>
  <cp:lastModifiedBy>Dick Neut</cp:lastModifiedBy>
  <cp:revision>29</cp:revision>
  <dcterms:created xsi:type="dcterms:W3CDTF">2013-09-19T14:57:59Z</dcterms:created>
  <dcterms:modified xsi:type="dcterms:W3CDTF">2013-10-17T20:21:01Z</dcterms:modified>
</cp:coreProperties>
</file>